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</p:sldMasterIdLst>
  <p:sldIdLst>
    <p:sldId id="266" r:id="rId3"/>
    <p:sldId id="264" r:id="rId4"/>
    <p:sldId id="271" r:id="rId5"/>
    <p:sldId id="352" r:id="rId6"/>
    <p:sldId id="261" r:id="rId7"/>
    <p:sldId id="351" r:id="rId8"/>
    <p:sldId id="260" r:id="rId9"/>
    <p:sldId id="353" r:id="rId10"/>
    <p:sldId id="357" r:id="rId11"/>
    <p:sldId id="358" r:id="rId12"/>
    <p:sldId id="354" r:id="rId13"/>
    <p:sldId id="344" r:id="rId14"/>
    <p:sldId id="355" r:id="rId15"/>
    <p:sldId id="356" r:id="rId16"/>
    <p:sldId id="359" r:id="rId17"/>
    <p:sldId id="284" r:id="rId18"/>
    <p:sldId id="360" r:id="rId19"/>
    <p:sldId id="34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E92"/>
    <a:srgbClr val="015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BB422-7488-4BBC-B62E-79ED28246340}" v="32" dt="2019-04-09T09:04:34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302138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53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772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0579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1363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1267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1075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44071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75026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75978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8050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1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48747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81112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1800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01672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7083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0382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72634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7795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89920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2687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543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9076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431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6960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556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8923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621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812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028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27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01311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009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37156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397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800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829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2826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 dirty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700821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47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9517971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5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9797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84739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432440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9578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301164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49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755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788349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8752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03937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122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864742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10573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80273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6068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82918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98985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0443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031578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087548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138118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593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742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301042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374129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925368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151884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3995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10003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76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0671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320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107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326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56892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7837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148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0631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062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617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8997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4824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45247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35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26391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797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423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442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 dirty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86436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752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b="0" i="0" kern="1200" dirty="0" smtClean="0">
          <a:solidFill>
            <a:schemeClr val="tx1"/>
          </a:solidFill>
          <a:latin typeface="Helvetica Neue Normal" charset="0"/>
          <a:ea typeface="+mn-ea"/>
          <a:cs typeface="Helvetica Neue Norm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64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b="0" i="0" kern="1200" dirty="0" smtClean="0">
          <a:solidFill>
            <a:schemeClr val="tx1"/>
          </a:solidFill>
          <a:latin typeface="Helvetica Neue Normal" charset="0"/>
          <a:ea typeface="+mn-ea"/>
          <a:cs typeface="Helvetica Neue Norm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549E92"/>
                </a:solidFill>
                <a:latin typeface="Helvetica Neue Moyen" charset="0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09" y="1526618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anlegen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bearbeiten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Bestand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Checklisten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Für</a:t>
            </a:r>
            <a:r>
              <a:rPr lang="en-US" sz="1100" dirty="0">
                <a:solidFill>
                  <a:srgbClr val="F8F8F8">
                    <a:lumMod val="90000"/>
                  </a:srgbClr>
                </a:solidFill>
                <a:latin typeface="Helvetica Neue Normal" charset="0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9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836506" y="2620905"/>
            <a:ext cx="3500437" cy="5198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Unternehmen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begrenzte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Zahl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Akkus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hat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werden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sie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diesen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Views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836506" y="1482223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Akkus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8F93D6-E313-41C4-B3D7-D19EA98EB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15" y="206401"/>
            <a:ext cx="4450080" cy="22793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914BD9-8982-40B2-B989-36E720B48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6" y="4733129"/>
            <a:ext cx="5127415" cy="1285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9168E9-4A84-4C22-BE13-E2094B123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55" y="3157815"/>
            <a:ext cx="4602480" cy="23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4165090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0536FB-0F08-4C6D-8B8E-9403CCF7E7F0}"/>
              </a:ext>
            </a:extLst>
          </p:cNvPr>
          <p:cNvSpPr/>
          <p:nvPr/>
        </p:nvSpPr>
        <p:spPr>
          <a:xfrm>
            <a:off x="8467726" y="0"/>
            <a:ext cx="37242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1026" name="Picture 2" descr="https://cdn.discordapp.com/attachments/307991742211293194/564507400741322752/ChecklistDetails2.PNG">
            <a:extLst>
              <a:ext uri="{FF2B5EF4-FFF2-40B4-BE49-F238E27FC236}">
                <a16:creationId xmlns:a16="http://schemas.microsoft.com/office/drawing/2014/main" id="{78D7ABF8-1DD5-48E6-B148-8A6BE27C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8" y="3856771"/>
            <a:ext cx="4476748" cy="28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95546C1-E5DB-4358-90E7-30324E764CE9}"/>
              </a:ext>
            </a:extLst>
          </p:cNvPr>
          <p:cNvSpPr txBox="1"/>
          <p:nvPr/>
        </p:nvSpPr>
        <p:spPr>
          <a:xfrm>
            <a:off x="502446" y="451079"/>
            <a:ext cx="3724274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028" name="Picture 4" descr="https://cdn.discordapp.com/attachments/307991742211293194/564509257144205332/Elementdetails.PNG">
            <a:extLst>
              <a:ext uri="{FF2B5EF4-FFF2-40B4-BE49-F238E27FC236}">
                <a16:creationId xmlns:a16="http://schemas.microsoft.com/office/drawing/2014/main" id="{4E75ABAE-9D5B-4429-B376-A7367677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8" y="476819"/>
            <a:ext cx="5124450" cy="24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307991742211293194/564509299716653077/Checklisten2.PNG">
            <a:extLst>
              <a:ext uri="{FF2B5EF4-FFF2-40B4-BE49-F238E27FC236}">
                <a16:creationId xmlns:a16="http://schemas.microsoft.com/office/drawing/2014/main" id="{7D2B02A0-345D-4D7E-BAA2-9A55B3A6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9" y="2218882"/>
            <a:ext cx="5062057" cy="327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6270FFEC-A288-450F-A266-22A1DAAFB66E}"/>
              </a:ext>
            </a:extLst>
          </p:cNvPr>
          <p:cNvSpPr/>
          <p:nvPr/>
        </p:nvSpPr>
        <p:spPr>
          <a:xfrm>
            <a:off x="4610100" y="926968"/>
            <a:ext cx="985837" cy="835157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E86903D4-A98B-4BFF-98C5-146171E714EC}"/>
              </a:ext>
            </a:extLst>
          </p:cNvPr>
          <p:cNvSpPr/>
          <p:nvPr/>
        </p:nvSpPr>
        <p:spPr>
          <a:xfrm flipV="1">
            <a:off x="4776789" y="5743575"/>
            <a:ext cx="1228723" cy="835157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B90AE59-66A4-409D-BDAD-68EC5B323850}"/>
              </a:ext>
            </a:extLst>
          </p:cNvPr>
          <p:cNvSpPr/>
          <p:nvPr/>
        </p:nvSpPr>
        <p:spPr>
          <a:xfrm>
            <a:off x="7210425" y="3105150"/>
            <a:ext cx="428625" cy="609211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0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User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5" y="5039699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1343025" y="3819785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Hier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erhält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man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Übersicht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über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alle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User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im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System.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Durch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farbliche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Markierung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erhält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Überblick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Rollen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Aktivität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43025" y="2010818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User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Verwaltung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50BC01-2B9F-462F-B7DB-DC9BC130E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89" y="1192467"/>
            <a:ext cx="6316239" cy="44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507022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User </a:t>
            </a: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Ansichten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3325804"/>
            <a:ext cx="3500437" cy="2428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Hier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können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User und Profile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E9CB65-F864-467C-9E23-F6045A26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0" y="4445613"/>
            <a:ext cx="7384836" cy="20406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F5E348-0146-4BFF-85BC-D9713B39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8" y="791376"/>
            <a:ext cx="5475942" cy="2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0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1B4C00B1-E8A3-46BF-9B12-417DBFACB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1" y="4935827"/>
            <a:ext cx="5170648" cy="142879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05C0C99-B7E6-4C36-8C6C-A88C2F3C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0" y="2640677"/>
            <a:ext cx="5170648" cy="12961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BEB4820-81E8-4D83-9713-0AC5D506E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0" y="1849947"/>
            <a:ext cx="4932587" cy="2086864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BA1D9D7-F4A7-475F-917D-A425E8A0EA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86121E4-FE46-446F-BD76-88A8A06901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25FCC497-3FA1-4457-94AC-ABDEAB5D98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en-US" dirty="0"/>
          </a:p>
        </p:txBody>
      </p:sp>
      <p:sp>
        <p:nvSpPr>
          <p:cNvPr id="17" name="TextBox 127">
            <a:extLst>
              <a:ext uri="{FF2B5EF4-FFF2-40B4-BE49-F238E27FC236}">
                <a16:creationId xmlns:a16="http://schemas.microsoft.com/office/drawing/2014/main" id="{E253759D-60CF-40D4-856A-D073083A8E0A}"/>
              </a:ext>
            </a:extLst>
          </p:cNvPr>
          <p:cNvSpPr txBox="1"/>
          <p:nvPr/>
        </p:nvSpPr>
        <p:spPr>
          <a:xfrm>
            <a:off x="1343025" y="1175409"/>
            <a:ext cx="4770537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Helvetica Neue Normal" charset="0"/>
                <a:cs typeface="Helvetica Neue Normal" charset="0"/>
              </a:rPr>
              <a:t>Ansichts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Helvetica Neue Normal" charset="0"/>
                <a:cs typeface="Helvetica Neue Normal" charset="0"/>
              </a:rPr>
              <a:t> Seiten</a:t>
            </a:r>
          </a:p>
        </p:txBody>
      </p:sp>
      <p:sp>
        <p:nvSpPr>
          <p:cNvPr id="18" name="TextBox 128">
            <a:extLst>
              <a:ext uri="{FF2B5EF4-FFF2-40B4-BE49-F238E27FC236}">
                <a16:creationId xmlns:a16="http://schemas.microsoft.com/office/drawing/2014/main" id="{6D34C0AE-B9F7-4171-8C55-98784D3C8D7D}"/>
              </a:ext>
            </a:extLst>
          </p:cNvPr>
          <p:cNvSpPr txBox="1"/>
          <p:nvPr/>
        </p:nvSpPr>
        <p:spPr>
          <a:xfrm>
            <a:off x="1359599" y="800100"/>
            <a:ext cx="528991" cy="14773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WORK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184FEB2-D284-47E7-989C-90EABF066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09" y="4090439"/>
            <a:ext cx="4097655" cy="2274181"/>
          </a:xfrm>
          <a:prstGeom prst="rect">
            <a:avLst/>
          </a:prstGeom>
        </p:spPr>
      </p:pic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FD8FA31-1C49-4946-B574-E7F105C07D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80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EBCE7B-A3A8-467E-9047-FB6F297599C6}"/>
              </a:ext>
            </a:extLst>
          </p:cNvPr>
          <p:cNvSpPr/>
          <p:nvPr/>
        </p:nvSpPr>
        <p:spPr>
          <a:xfrm>
            <a:off x="6096001" y="0"/>
            <a:ext cx="61690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D65DA58-08AE-485C-AE8B-BAE6EA19983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CC20024A-33DF-4A7A-8199-C974FB81A0F5}"/>
              </a:ext>
            </a:extLst>
          </p:cNvPr>
          <p:cNvSpPr txBox="1"/>
          <p:nvPr/>
        </p:nvSpPr>
        <p:spPr>
          <a:xfrm>
            <a:off x="7241464" y="785556"/>
            <a:ext cx="4076700" cy="499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begrenzen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28C11FA2-CFEA-47C6-8FF2-1B121ABA403A}"/>
              </a:ext>
            </a:extLst>
          </p:cNvPr>
          <p:cNvSpPr txBox="1"/>
          <p:nvPr/>
        </p:nvSpPr>
        <p:spPr>
          <a:xfrm>
            <a:off x="7241464" y="507160"/>
            <a:ext cx="1809750" cy="3354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100" dirty="0" err="1">
                <a:solidFill>
                  <a:srgbClr val="1D1D1D"/>
                </a:solidFill>
                <a:latin typeface="Helvetica Neue Moyen" charset="0"/>
                <a:cs typeface="Helvetica Neue Normal" charset="0"/>
              </a:rPr>
              <a:t>Lösung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5E483E6C-DDCC-41DE-AF04-4800867B6D90}"/>
              </a:ext>
            </a:extLst>
          </p:cNvPr>
          <p:cNvSpPr txBox="1"/>
          <p:nvPr/>
        </p:nvSpPr>
        <p:spPr>
          <a:xfrm>
            <a:off x="1343025" y="785556"/>
            <a:ext cx="4076700" cy="1041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Möglicherweise</a:t>
            </a:r>
            <a:r>
              <a:rPr lang="en-US" sz="32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große</a:t>
            </a:r>
            <a:r>
              <a:rPr lang="en-US" sz="32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Datenmengen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7B29DC18-0174-40A2-8C07-47D92E64AAEE}"/>
              </a:ext>
            </a:extLst>
          </p:cNvPr>
          <p:cNvSpPr txBox="1"/>
          <p:nvPr/>
        </p:nvSpPr>
        <p:spPr>
          <a:xfrm>
            <a:off x="1343025" y="507161"/>
            <a:ext cx="1809750" cy="3354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100" dirty="0">
                <a:solidFill>
                  <a:srgbClr val="549E92"/>
                </a:solidFill>
                <a:latin typeface="Helvetica Neue Moyen" charset="0"/>
                <a:cs typeface="Helvetica Neue Normal" charset="0"/>
              </a:rPr>
              <a:t>Problem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A9DC3C-6A64-4323-B026-996C0772F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02"/>
          <a:stretch/>
        </p:blipFill>
        <p:spPr>
          <a:xfrm>
            <a:off x="1092325" y="1965523"/>
            <a:ext cx="4120899" cy="4892477"/>
          </a:xfrm>
          <a:prstGeom prst="rect">
            <a:avLst/>
          </a:prstGeom>
        </p:spPr>
      </p:pic>
      <p:sp>
        <p:nvSpPr>
          <p:cNvPr id="20" name="TextBox 29">
            <a:extLst>
              <a:ext uri="{FF2B5EF4-FFF2-40B4-BE49-F238E27FC236}">
                <a16:creationId xmlns:a16="http://schemas.microsoft.com/office/drawing/2014/main" id="{A6819DF7-6F5C-4F1F-ABE3-407388F6173F}"/>
              </a:ext>
            </a:extLst>
          </p:cNvPr>
          <p:cNvSpPr txBox="1"/>
          <p:nvPr/>
        </p:nvSpPr>
        <p:spPr>
          <a:xfrm>
            <a:off x="7241464" y="1883442"/>
            <a:ext cx="4076700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max 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</a:t>
            </a:r>
            <a:r>
              <a:rPr lang="en-US" sz="24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sätze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682A2A-E01E-489D-9B91-8838A2B9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3"/>
          <a:stretch/>
        </p:blipFill>
        <p:spPr>
          <a:xfrm>
            <a:off x="7241464" y="2559964"/>
            <a:ext cx="1914525" cy="678536"/>
          </a:xfrm>
          <a:prstGeom prst="rect">
            <a:avLst/>
          </a:prstGeom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3FAA54DD-9FC2-47B2-96A5-2628879F0A25}"/>
              </a:ext>
            </a:extLst>
          </p:cNvPr>
          <p:cNvSpPr txBox="1"/>
          <p:nvPr/>
        </p:nvSpPr>
        <p:spPr>
          <a:xfrm>
            <a:off x="7241464" y="3432142"/>
            <a:ext cx="4076700" cy="780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Button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Drücken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um 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weitere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Datensätze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zu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laden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4336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8F98D-6444-41AD-8D57-EBEE50B61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9" y="4456442"/>
            <a:ext cx="5792700" cy="19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6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37FBA8F-4224-470E-9F18-2480F67DF66E}"/>
              </a:ext>
            </a:extLst>
          </p:cNvPr>
          <p:cNvSpPr/>
          <p:nvPr/>
        </p:nvSpPr>
        <p:spPr>
          <a:xfrm>
            <a:off x="0" y="0"/>
            <a:ext cx="122650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956945" y="2582455"/>
            <a:ext cx="4453255" cy="34901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Safar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i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und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IE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unterstützen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keinen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DatePicker</a:t>
            </a: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Mind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. 80% der Desktop Browser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werden</a:t>
            </a:r>
            <a:r>
              <a:rPr lang="fr-FR" sz="36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unterstützt</a:t>
            </a:r>
            <a:endParaRPr lang="fr-FR" sz="3600" dirty="0">
              <a:solidFill>
                <a:schemeClr val="bg1"/>
              </a:solidFill>
              <a:latin typeface="Helvetica Neue Moyen" charset="0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959861" y="1809382"/>
            <a:ext cx="2181224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 err="1">
                <a:solidFill>
                  <a:srgbClr val="549E92"/>
                </a:solidFill>
                <a:latin typeface="Helvetica Neue Moyen" charset="0"/>
                <a:cs typeface="Helvetica Neue Moyen" charset="0"/>
              </a:rPr>
              <a:t>Problem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FB996E-0AF7-4744-A103-6A2010D2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63" y="474379"/>
            <a:ext cx="5062862" cy="28559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C73692-4821-4234-90CD-C6CFD302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63" y="3553396"/>
            <a:ext cx="5077285" cy="28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0299ACE-7133-4999-9F92-32BC1496C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193" b="48040"/>
          <a:stretch/>
        </p:blipFill>
        <p:spPr>
          <a:xfrm>
            <a:off x="6573262" y="813967"/>
            <a:ext cx="4590038" cy="6044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683938"/>
            <a:ext cx="4076700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1919288" y="2273024"/>
            <a:ext cx="1809750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SHOWCASING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B766B7-D87D-4513-A210-074DD552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8" y="5259149"/>
            <a:ext cx="3323988" cy="8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Flussdiagramm: Alternativer Prozess 14">
            <a:extLst>
              <a:ext uri="{FF2B5EF4-FFF2-40B4-BE49-F238E27FC236}">
                <a16:creationId xmlns:a16="http://schemas.microsoft.com/office/drawing/2014/main" id="{BC003E38-60DA-4A8A-A353-DD4F8684AD5C}"/>
              </a:ext>
            </a:extLst>
          </p:cNvPr>
          <p:cNvSpPr/>
          <p:nvPr/>
        </p:nvSpPr>
        <p:spPr>
          <a:xfrm>
            <a:off x="1919288" y="3686175"/>
            <a:ext cx="3323988" cy="830997"/>
          </a:xfrm>
          <a:prstGeom prst="flowChartAlternateProcess">
            <a:avLst/>
          </a:prstGeom>
          <a:solidFill>
            <a:srgbClr val="015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Neue Moyen" charset="0"/>
              </a:rPr>
              <a:t>Farbe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8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4B177CB-7F2B-40D0-B099-4667BFB9C69A}"/>
              </a:ext>
            </a:extLst>
          </p:cNvPr>
          <p:cNvSpPr/>
          <p:nvPr/>
        </p:nvSpPr>
        <p:spPr>
          <a:xfrm>
            <a:off x="231006" y="509394"/>
            <a:ext cx="7671335" cy="58136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6D57A5-6B13-48B0-BCFD-D6046A0AD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 b="504"/>
          <a:stretch/>
        </p:blipFill>
        <p:spPr>
          <a:xfrm>
            <a:off x="497489" y="903287"/>
            <a:ext cx="11197021" cy="50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Drohnen+Akkus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112" y="2399646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507022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Hinzufügen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3325804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Die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Hauptfunktion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Webseite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,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plant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seinen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Flug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bestimmt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welche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Drohne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ausleihen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will.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2E0D6-0BBD-4645-872E-0BFDB70EE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26"/>
          <a:stretch/>
        </p:blipFill>
        <p:spPr>
          <a:xfrm>
            <a:off x="485430" y="1152442"/>
            <a:ext cx="6334470" cy="43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1343025" y="3819785"/>
            <a:ext cx="3500437" cy="10738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erhält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Übersicht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über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alle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Flüge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man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schon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getätigt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hat und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noch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fliegen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wird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 der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farblichen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Markierung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erkennt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man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auch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ob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Flug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schon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vergangen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ist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oder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noch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bevor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steht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43025" y="2010818"/>
            <a:ext cx="350043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Übersicht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23E9498-5E82-42D2-B1F5-52CDE515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1918948"/>
            <a:ext cx="6762750" cy="3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E0F2C1E-1D55-4693-B96E-694624CC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8" y="552450"/>
            <a:ext cx="9854877" cy="58056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521700" y="1731259"/>
            <a:ext cx="3243172" cy="324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Alle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Informationen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auf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einen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Blick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Hier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kann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man nun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auch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die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Checklisten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abarbeiten</a:t>
            </a:r>
            <a:r>
              <a:rPr lang="en-US" sz="2000" dirty="0">
                <a:solidFill>
                  <a:srgbClr val="FFFFFF"/>
                </a:solidFill>
                <a:latin typeface="Helvetica Neue Moyen" charset="0"/>
                <a:cs typeface="Helvetica Neue Moyen" charset="0"/>
              </a:rPr>
              <a:t>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5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5" y="2399646"/>
            <a:ext cx="3116538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Flüge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4" y="15266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Design Choices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3218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Checklisten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3763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Nutzerverwaltung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674"/>
            <a:ext cx="3116537" cy="312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Drohnen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 und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49E92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Akkus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549E92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242" y="3272674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Unsere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Design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Entscheidungen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Flüge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anlegen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und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bearbeiten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Bestand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verwaltung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Checklisten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Erstellung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184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Für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90000"/>
                  </a:srgbClr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 Admins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90000"/>
                </a:srgbClr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4C1520D-89F4-4CE2-91DB-A82C3CAE7A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b="11856"/>
          <a:stretch>
            <a:fillRect/>
          </a:stretch>
        </p:blipFill>
        <p:spPr>
          <a:xfrm>
            <a:off x="5316538" y="806450"/>
            <a:ext cx="68754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5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rgbClr val="54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348538" y="1096679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1D1D1D"/>
                </a:solidFill>
                <a:latin typeface="Helvetica Neue Moyen" charset="0"/>
                <a:cs typeface="Helvetica Neue Moyen" charset="0"/>
              </a:rPr>
              <a:t>Drohnen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348538" y="2167564"/>
            <a:ext cx="3500437" cy="7968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Hier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trägt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das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Unternehmen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Drohnen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ein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die es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besitzt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.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Diese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rohnen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können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dann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von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usern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</a:t>
            </a:r>
            <a:r>
              <a:rPr lang="en-US" dirty="0" err="1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ausgeliehen</a:t>
            </a:r>
            <a:r>
              <a:rPr lang="en-US" dirty="0">
                <a:solidFill>
                  <a:srgbClr val="1D1D1D"/>
                </a:solidFill>
                <a:latin typeface="Helvetica Neue Normal" charset="0"/>
                <a:cs typeface="Helvetica Neue Normal" charset="0"/>
              </a:rPr>
              <a:t> warden.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Helvetica Neue Normal" charset="0"/>
              <a:ea typeface="+mn-ea"/>
              <a:cs typeface="Helvetica Neue Norm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01CAE-3F16-4450-9D3D-7AF139A4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90" y="413490"/>
            <a:ext cx="4757420" cy="25508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E6AC94-614E-4A13-8452-C86C3A68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66" y="3952003"/>
            <a:ext cx="5307962" cy="22456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5CCAC4-CFB9-4500-B8E9-04E139065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2" y="3250150"/>
            <a:ext cx="5285976" cy="26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8">
      <a:dk1>
        <a:srgbClr val="1D1D1D"/>
      </a:dk1>
      <a:lt1>
        <a:srgbClr val="FFFFFF"/>
      </a:lt1>
      <a:dk2>
        <a:srgbClr val="000000"/>
      </a:dk2>
      <a:lt2>
        <a:srgbClr val="F8F8F8"/>
      </a:lt2>
      <a:accent1>
        <a:srgbClr val="549E92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8">
      <a:dk1>
        <a:srgbClr val="1D1D1D"/>
      </a:dk1>
      <a:lt1>
        <a:srgbClr val="FFFFFF"/>
      </a:lt1>
      <a:dk2>
        <a:srgbClr val="000000"/>
      </a:dk2>
      <a:lt2>
        <a:srgbClr val="F8F8F8"/>
      </a:lt2>
      <a:accent1>
        <a:srgbClr val="549E92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Breitbild</PresentationFormat>
  <Paragraphs>86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Helvetica Neue Fin</vt:lpstr>
      <vt:lpstr>Helvetica Neue Moyen</vt:lpstr>
      <vt:lpstr>Helvetica Neue Normal</vt:lpstr>
      <vt:lpstr>Segoe UI</vt:lpstr>
      <vt:lpstr>2_Office Theme</vt:lpstr>
      <vt:lpstr>3_Office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drago</dc:creator>
  <cp:lastModifiedBy>drago</cp:lastModifiedBy>
  <cp:revision>25</cp:revision>
  <dcterms:created xsi:type="dcterms:W3CDTF">2019-04-07T13:31:23Z</dcterms:created>
  <dcterms:modified xsi:type="dcterms:W3CDTF">2019-04-09T16:31:00Z</dcterms:modified>
</cp:coreProperties>
</file>